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84" d="100"/>
          <a:sy n="84" d="100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6" Type="http://schemas.openxmlformats.org/officeDocument/2006/relationships/viewProps" Target="viewProps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1.jpg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1.jpg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1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2311400" y="1600200"/>
            <a:ext cx="4521200" cy="45212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2565400" y="1600200"/>
            <a:ext cx="4013200" cy="40132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56134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Moon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One</a:t>
            </a:r>
            <a:r>
              <a:rPr/>
              <a:t> </a:t>
            </a:r>
            <a:r>
              <a:rPr/>
              <a:t>More</a:t>
            </a:r>
          </a:p>
        </p:txBody>
      </p:sp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2565400" y="1600200"/>
            <a:ext cx="4013200" cy="40132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56134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Moon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2019-04-05T11:55:10Z</dcterms:created>
  <dcterms:modified xsi:type="dcterms:W3CDTF">2019-04-05T11:55:10Z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